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3" r:id="rId17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8" Type="http://schemas.openxmlformats.org/officeDocument/2006/relationships/slide" Target="slides/slide10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4" name="Google Shape;463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91.png"/></Relationships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64"/>
          <p:cNvSpPr txBox="1"/>
          <p:nvPr>
            <p:ph type="title"/>
          </p:nvPr>
        </p:nvSpPr>
        <p:spPr>
          <a:xfrm>
            <a:off x="146437" y="163726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Why are goals important?</a:t>
            </a:r>
            <a:endParaRPr/>
          </a:p>
        </p:txBody>
      </p:sp>
      <p:sp>
        <p:nvSpPr>
          <p:cNvPr id="4637" name="Google Shape;4637;p66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provide direction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focus commitment 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help us MAKE the future, rather than just letting it happen.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95% of people do not write down their goals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Write them? 85% higher chance of achievement</a:t>
            </a:r>
            <a:endParaRPr/>
          </a:p>
        </p:txBody>
      </p:sp>
      <p:pic>
        <p:nvPicPr>
          <p:cNvPr id="4638" name="Google Shape;4638;p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675" y="139525"/>
            <a:ext cx="28575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